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3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2242A49E-FB67-406E-83A5-1C858BB4F49F}"/>
    <pc:docChg chg="modSld">
      <pc:chgData name="Sandra Štambuk" userId="57dc3b68-088a-45de-9236-fd178a7068ed" providerId="ADAL" clId="{2242A49E-FB67-406E-83A5-1C858BB4F49F}" dt="2022-05-15T23:07:14.211" v="0"/>
      <pc:docMkLst>
        <pc:docMk/>
      </pc:docMkLst>
      <pc:sldChg chg="modSp">
        <pc:chgData name="Sandra Štambuk" userId="57dc3b68-088a-45de-9236-fd178a7068ed" providerId="ADAL" clId="{2242A49E-FB67-406E-83A5-1C858BB4F49F}" dt="2022-05-15T23:07:14.211" v="0"/>
        <pc:sldMkLst>
          <pc:docMk/>
          <pc:sldMk cId="347468818" sldId="259"/>
        </pc:sldMkLst>
        <pc:spChg chg="mod">
          <ac:chgData name="Sandra Štambuk" userId="57dc3b68-088a-45de-9236-fd178a7068ed" providerId="ADAL" clId="{2242A49E-FB67-406E-83A5-1C858BB4F49F}" dt="2022-05-15T23:07:14.211" v="0"/>
          <ac:spMkLst>
            <pc:docMk/>
            <pc:sldMk cId="347468818" sldId="259"/>
            <ac:spMk id="14" creationId="{E4E7F900-2DC2-435F-8E1E-F6B41DC9DC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4AF01-5B4A-4D01-87D3-F55AB88AF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907DB5-80BE-416D-A576-3BC41CDBB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4FCC1F-95FE-4EC9-8C70-6C505A08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F65007-805D-471E-8172-8A0E4126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8EEF11-DA61-45ED-918D-D52C382C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06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D21DD4-E4A2-4E17-A638-3D7D0D55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E4AFEAB-9208-4C23-A764-6A48C9A37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774C4B-D094-4BAB-8DF8-C2B2B996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DB6D08-80B5-4257-AE91-822CDB3E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8377D7-7079-4249-9F7B-F9D38B76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09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6174B62-AF49-4D51-A6D1-D2BEA551D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3E400E8-D7FA-4752-8795-C5816FACB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44D3AF-6738-4CD4-9456-2D6789CA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239EB8-663B-4F25-91A2-7F98405B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1F314C-30E2-4098-B817-D9766D9D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15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F50335-AC32-4FF9-8904-B7BBEE5E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9DF7ED-4A5E-463B-8E5E-DEEEBF85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7D8D10-9970-4634-AE5D-B0B2BCC5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5941CB-EC73-41C3-B751-559D6487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AA39C1-1E2F-40D9-89CB-E6D30615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0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26BD43-1418-4797-B637-8AADBAA0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8CB727-4BA1-4FED-BA59-639B5F94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0B02B4-1011-4A39-AE1D-DE4AA9FB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FEEB50-8A5D-40E5-9840-2911EBBB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0E2CE8-C718-4E71-9D3D-48257E9D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63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6B8ED-4887-4D93-A7A9-B8ADB267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A734F7-7820-4873-BB6D-A391DD43C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6F8A95-1683-4FBD-BF02-162D7DD0F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85DCC0-C016-4A16-8281-5B6D413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291D99-90E8-4479-BCA6-B44FC0D3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F11F44A-FC8F-4E90-B744-E237D7F2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77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8A36E8-876E-4DA5-8DB7-A30A0374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72AC5E-2014-4BBF-9EDD-25221221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6FCD695-0951-40DE-BF58-3DED8535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C243AC5-8046-41C9-86CA-171505DF7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404BDA2-A682-468C-82B5-3EE9C0AC2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C6EB72F-6113-4914-BDA5-627C7298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8B45227-83E6-44DF-A5A0-30B0167F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1F34054-1BC4-4397-B8D4-628EFCB7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97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5773C-7E5E-4984-AF54-F1A074E3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87D32AB-5088-4AEE-B9EB-317C9D98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39EB822-82F3-41A5-974A-C048369F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09A9479-1C67-4707-9261-36C902FE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85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C417C0A-225E-45B5-9CB5-A90B4232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82B1096-825C-4010-AF00-E19C85A1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F657F8-AA98-48FC-90F9-F284C248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81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A08606-43A9-44EC-98C1-0A5D1ABD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15615-87AC-4DCF-B1BE-91ADDDA2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380D1D0-B715-49CA-99B2-AAA34C166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E80590-922E-441B-8390-A83B86D3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E70617-91D7-41EA-AC50-1BDE4F93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585E17-7264-4A3D-9FF1-65EE1E6D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0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09568-EC41-4C98-9CB1-EE2151D9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8D1987B-286F-4A5D-BB5F-DF88FF96C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B32C287-50FC-433A-B533-5EFE95AC5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B68F221-10BF-414C-932E-CE7E959F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5E422C-CB3D-4A78-893E-DE51DB74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2F900DE-2F80-4FFA-A222-768EAFE7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68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44109A-DEF1-40F4-A6B4-670CDD73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811E33-E875-43AC-9EC5-323A85013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2C03E7-2C3A-48D3-984A-0A22DDBC6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0837-FBA4-494A-9156-C4C943A7B22D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44D34A-69EE-4852-BAD8-599E4742B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EDF46C-46F4-4197-9003-2DAB30A5A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EFAD2-3115-4ECB-B717-801CF7E907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5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hyperlink" Target="https://www.bookwidgets.com/play/SHTUZU1g-iQAFslNIfAAAA/6CGGK6S/di8-l16-v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11DF3-B67B-4D83-9CA6-CA56EBB84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EDBAB-2018-47A8-993F-ED815083E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D4B791-9509-4726-990D-FAE4EBC5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B314867-A70F-43F6-A7A9-D54D4104B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E268B5F-1C27-41AA-9A61-CAAF78CEC91D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4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B24459C-59E9-438B-8A5F-4A9E9AEA0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5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11DF3-B67B-4D83-9CA6-CA56EBB84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EDBAB-2018-47A8-993F-ED815083E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D4B791-9509-4726-990D-FAE4EBC5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D77B407-03CD-405D-AA15-40089D12A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" y="-15295"/>
            <a:ext cx="9928806" cy="68885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943AFFD-770A-4AFC-8782-E4FE6D157C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83"/>
          <a:stretch/>
        </p:blipFill>
        <p:spPr>
          <a:xfrm>
            <a:off x="1839531" y="694364"/>
            <a:ext cx="5292845" cy="92344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37036E8-31F5-43B7-977E-E90EA086B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26" y="2202489"/>
            <a:ext cx="6278029" cy="407578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6428E7C5-CD99-4405-BEDD-9FD3A9CF1E85}"/>
              </a:ext>
            </a:extLst>
          </p:cNvPr>
          <p:cNvSpPr/>
          <p:nvPr/>
        </p:nvSpPr>
        <p:spPr>
          <a:xfrm>
            <a:off x="3719461" y="2294564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DF0FE05-9918-4572-8AB6-31676C1B8C42}"/>
              </a:ext>
            </a:extLst>
          </p:cNvPr>
          <p:cNvSpPr/>
          <p:nvPr/>
        </p:nvSpPr>
        <p:spPr>
          <a:xfrm>
            <a:off x="3719461" y="2590529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97A76639-FCD8-447D-B2C0-AC090ACB239E}"/>
              </a:ext>
            </a:extLst>
          </p:cNvPr>
          <p:cNvSpPr/>
          <p:nvPr/>
        </p:nvSpPr>
        <p:spPr>
          <a:xfrm>
            <a:off x="393006" y="2920167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878678E6-BAD4-41B0-88CC-7E4ABD2DA81C}"/>
              </a:ext>
            </a:extLst>
          </p:cNvPr>
          <p:cNvSpPr/>
          <p:nvPr/>
        </p:nvSpPr>
        <p:spPr>
          <a:xfrm>
            <a:off x="2122960" y="3194548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60990578-C0C2-4728-9706-64FB8B5A6C6E}"/>
              </a:ext>
            </a:extLst>
          </p:cNvPr>
          <p:cNvSpPr/>
          <p:nvPr/>
        </p:nvSpPr>
        <p:spPr>
          <a:xfrm>
            <a:off x="3710371" y="3544212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FF32B4B8-1A38-496A-80BE-5793250EAAF2}"/>
              </a:ext>
            </a:extLst>
          </p:cNvPr>
          <p:cNvSpPr/>
          <p:nvPr/>
        </p:nvSpPr>
        <p:spPr>
          <a:xfrm>
            <a:off x="428767" y="3836715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7EB45BCC-8E02-432D-9BBC-667C134380FF}"/>
              </a:ext>
            </a:extLst>
          </p:cNvPr>
          <p:cNvSpPr/>
          <p:nvPr/>
        </p:nvSpPr>
        <p:spPr>
          <a:xfrm>
            <a:off x="3719785" y="4149959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5C14DE0F-926B-4B96-AFD3-48A2BFAC4743}"/>
              </a:ext>
            </a:extLst>
          </p:cNvPr>
          <p:cNvSpPr/>
          <p:nvPr/>
        </p:nvSpPr>
        <p:spPr>
          <a:xfrm>
            <a:off x="3719785" y="4439819"/>
            <a:ext cx="284368" cy="274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063ECA3-B626-43E7-82A2-15B7E28D168D}"/>
              </a:ext>
            </a:extLst>
          </p:cNvPr>
          <p:cNvSpPr txBox="1"/>
          <p:nvPr/>
        </p:nvSpPr>
        <p:spPr>
          <a:xfrm>
            <a:off x="535189" y="4797388"/>
            <a:ext cx="134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B9BE15B-C38F-48FE-BB7F-BC62EFCD941C}"/>
              </a:ext>
            </a:extLst>
          </p:cNvPr>
          <p:cNvSpPr txBox="1"/>
          <p:nvPr/>
        </p:nvSpPr>
        <p:spPr>
          <a:xfrm>
            <a:off x="4003829" y="4772026"/>
            <a:ext cx="150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hiding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6A87284-95E8-44D8-B8EB-66F241E4ACE4}"/>
              </a:ext>
            </a:extLst>
          </p:cNvPr>
          <p:cNvSpPr txBox="1"/>
          <p:nvPr/>
        </p:nvSpPr>
        <p:spPr>
          <a:xfrm>
            <a:off x="363414" y="5037244"/>
            <a:ext cx="177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forgotten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00E5C97-5B8D-482F-A76B-82BCCAD39221}"/>
              </a:ext>
            </a:extLst>
          </p:cNvPr>
          <p:cNvSpPr txBox="1"/>
          <p:nvPr/>
        </p:nvSpPr>
        <p:spPr>
          <a:xfrm>
            <a:off x="3357314" y="5025817"/>
            <a:ext cx="134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am </a:t>
            </a:r>
            <a:r>
              <a:rPr lang="hr-HR" sz="1600" dirty="0" err="1">
                <a:solidFill>
                  <a:srgbClr val="FF33CC"/>
                </a:solidFill>
              </a:rPr>
              <a:t>looking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27456F2-5106-4A99-9B9D-C57F80A13156}"/>
              </a:ext>
            </a:extLst>
          </p:cNvPr>
          <p:cNvSpPr txBox="1"/>
          <p:nvPr/>
        </p:nvSpPr>
        <p:spPr>
          <a:xfrm>
            <a:off x="1400309" y="5337438"/>
            <a:ext cx="134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going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7608DC8F-3401-4C38-A184-BA617423D3D1}"/>
              </a:ext>
            </a:extLst>
          </p:cNvPr>
          <p:cNvSpPr txBox="1"/>
          <p:nvPr/>
        </p:nvSpPr>
        <p:spPr>
          <a:xfrm>
            <a:off x="1166253" y="5598762"/>
            <a:ext cx="134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starts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4BBD0DF1-D8A1-45F7-B23F-10F2637B7D91}"/>
              </a:ext>
            </a:extLst>
          </p:cNvPr>
          <p:cNvSpPr txBox="1"/>
          <p:nvPr/>
        </p:nvSpPr>
        <p:spPr>
          <a:xfrm>
            <a:off x="4162214" y="5569417"/>
            <a:ext cx="134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meeting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D99CEA3C-BB8C-4965-A37D-C6029C25A233}"/>
              </a:ext>
            </a:extLst>
          </p:cNvPr>
          <p:cNvSpPr txBox="1"/>
          <p:nvPr/>
        </p:nvSpPr>
        <p:spPr>
          <a:xfrm>
            <a:off x="789862" y="5873929"/>
            <a:ext cx="134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arranged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11DF3-B67B-4D83-9CA6-CA56EBB84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EDBAB-2018-47A8-993F-ED815083E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D4B791-9509-4726-990D-FAE4EBC5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76CDC9E-EC1F-4879-AA4C-90650000F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6253" y="-30590"/>
            <a:ext cx="9928806" cy="68885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E932966-74B2-4E9D-9A6B-20683D7E7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398" y="2300113"/>
            <a:ext cx="4561510" cy="109060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2C04034-83CD-4CDA-BE31-E76BEA7DA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079" y="3602038"/>
            <a:ext cx="6379673" cy="297718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1C0EACF-2D14-4534-AC99-D98F7AC548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418"/>
          <a:stretch/>
        </p:blipFill>
        <p:spPr>
          <a:xfrm>
            <a:off x="1744269" y="160362"/>
            <a:ext cx="3928745" cy="198707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53ED9F5-2CA8-4769-9E7D-7DE0FA29FA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77"/>
          <a:stretch/>
        </p:blipFill>
        <p:spPr>
          <a:xfrm>
            <a:off x="5714730" y="160362"/>
            <a:ext cx="3093446" cy="170776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ADC7C5A-090D-480D-BE14-C2B90213D4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809"/>
          <a:stretch/>
        </p:blipFill>
        <p:spPr>
          <a:xfrm>
            <a:off x="8849892" y="160362"/>
            <a:ext cx="3109578" cy="49815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2A629338-89C7-4D89-90A3-715FE04EBD22}"/>
              </a:ext>
            </a:extLst>
          </p:cNvPr>
          <p:cNvSpPr txBox="1"/>
          <p:nvPr/>
        </p:nvSpPr>
        <p:spPr>
          <a:xfrm>
            <a:off x="3342109" y="4039340"/>
            <a:ext cx="122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held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D999E76-415E-4933-9EE6-A9DC60E75AC7}"/>
              </a:ext>
            </a:extLst>
          </p:cNvPr>
          <p:cNvSpPr txBox="1"/>
          <p:nvPr/>
        </p:nvSpPr>
        <p:spPr>
          <a:xfrm>
            <a:off x="3855432" y="4349159"/>
            <a:ext cx="138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organized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DF4DBBA-4D39-494C-9A52-9B3BEDA3BEF2}"/>
              </a:ext>
            </a:extLst>
          </p:cNvPr>
          <p:cNvSpPr txBox="1"/>
          <p:nvPr/>
        </p:nvSpPr>
        <p:spPr>
          <a:xfrm>
            <a:off x="1973928" y="4627157"/>
            <a:ext cx="122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judged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8CD711A-4E5A-4F50-A474-64580BB66902}"/>
              </a:ext>
            </a:extLst>
          </p:cNvPr>
          <p:cNvSpPr txBox="1"/>
          <p:nvPr/>
        </p:nvSpPr>
        <p:spPr>
          <a:xfrm>
            <a:off x="3350987" y="4911394"/>
            <a:ext cx="122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invited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D4D6677-A202-42E4-9256-AB878761D30E}"/>
              </a:ext>
            </a:extLst>
          </p:cNvPr>
          <p:cNvSpPr txBox="1"/>
          <p:nvPr/>
        </p:nvSpPr>
        <p:spPr>
          <a:xfrm>
            <a:off x="5677560" y="4898839"/>
            <a:ext cx="1460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awarded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14CC2AD-D452-4DC6-B165-4BFD23D513B8}"/>
              </a:ext>
            </a:extLst>
          </p:cNvPr>
          <p:cNvSpPr txBox="1"/>
          <p:nvPr/>
        </p:nvSpPr>
        <p:spPr>
          <a:xfrm>
            <a:off x="5203987" y="5164186"/>
            <a:ext cx="172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will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be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presented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422FF13-31CF-45C4-8048-9B191602B4D4}"/>
              </a:ext>
            </a:extLst>
          </p:cNvPr>
          <p:cNvSpPr txBox="1"/>
          <p:nvPr/>
        </p:nvSpPr>
        <p:spPr>
          <a:xfrm>
            <a:off x="2157274" y="5659078"/>
            <a:ext cx="146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contacted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C0905F18-4B16-432F-B1B2-399474BB97B6}"/>
              </a:ext>
            </a:extLst>
          </p:cNvPr>
          <p:cNvSpPr txBox="1"/>
          <p:nvPr/>
        </p:nvSpPr>
        <p:spPr>
          <a:xfrm>
            <a:off x="4516271" y="5920767"/>
            <a:ext cx="145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printed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11DF3-B67B-4D83-9CA6-CA56EBB84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EDBAB-2018-47A8-993F-ED815083E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D4B791-9509-4726-990D-FAE4EBC5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6CB7DB9-9AFE-41D8-A183-89C7D346E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6253" y="-30590"/>
            <a:ext cx="9928806" cy="68885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08B2696-F084-4257-9A73-8FE8C21179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8"/>
          <a:stretch/>
        </p:blipFill>
        <p:spPr>
          <a:xfrm>
            <a:off x="8282751" y="32302"/>
            <a:ext cx="3814227" cy="6762806"/>
          </a:xfrm>
          <a:prstGeom prst="rect">
            <a:avLst/>
          </a:prstGeom>
          <a:ln w="38100" cap="sq">
            <a:solidFill>
              <a:srgbClr val="FF99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39F2656-5084-492C-B3AF-87A73B4CF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2" y="1909842"/>
            <a:ext cx="5907780" cy="483195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CCB14B5-0C7C-44EA-9941-5AECE1685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226" y="32302"/>
            <a:ext cx="3850525" cy="2967602"/>
          </a:xfrm>
          <a:prstGeom prst="rect">
            <a:avLst/>
          </a:prstGeom>
          <a:ln w="38100" cap="sq">
            <a:solidFill>
              <a:srgbClr val="FF99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8C61BE0-ED15-4F39-95EF-7F930FB88DA9}"/>
              </a:ext>
            </a:extLst>
          </p:cNvPr>
          <p:cNvSpPr txBox="1"/>
          <p:nvPr/>
        </p:nvSpPr>
        <p:spPr>
          <a:xfrm>
            <a:off x="2201662" y="3123661"/>
            <a:ext cx="124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could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2C4FB17-BF44-4385-B408-29A85B43CB40}"/>
              </a:ext>
            </a:extLst>
          </p:cNvPr>
          <p:cNvSpPr txBox="1"/>
          <p:nvPr/>
        </p:nvSpPr>
        <p:spPr>
          <a:xfrm>
            <a:off x="1096941" y="3741833"/>
            <a:ext cx="124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mustn’t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D61086B-0706-47DE-AE5A-6CBA3FB326CB}"/>
              </a:ext>
            </a:extLst>
          </p:cNvPr>
          <p:cNvSpPr txBox="1"/>
          <p:nvPr/>
        </p:nvSpPr>
        <p:spPr>
          <a:xfrm>
            <a:off x="3810789" y="4080387"/>
            <a:ext cx="124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to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4956CA5-3A31-415C-B09F-513E777DD239}"/>
              </a:ext>
            </a:extLst>
          </p:cNvPr>
          <p:cNvSpPr txBox="1"/>
          <p:nvPr/>
        </p:nvSpPr>
        <p:spPr>
          <a:xfrm>
            <a:off x="2451717" y="4676034"/>
            <a:ext cx="124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625B081-19FC-4231-8272-420402CDD5EE}"/>
              </a:ext>
            </a:extLst>
          </p:cNvPr>
          <p:cNvSpPr txBox="1"/>
          <p:nvPr/>
        </p:nvSpPr>
        <p:spPr>
          <a:xfrm>
            <a:off x="522081" y="5020598"/>
            <a:ext cx="124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May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7FF986D-3A48-4A5D-9548-D0102C68C9DB}"/>
              </a:ext>
            </a:extLst>
          </p:cNvPr>
          <p:cNvSpPr txBox="1"/>
          <p:nvPr/>
        </p:nvSpPr>
        <p:spPr>
          <a:xfrm>
            <a:off x="2217724" y="5359152"/>
            <a:ext cx="124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should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7F611A6-4A3A-4E3A-B924-84C5F5249159}"/>
              </a:ext>
            </a:extLst>
          </p:cNvPr>
          <p:cNvSpPr txBox="1"/>
          <p:nvPr/>
        </p:nvSpPr>
        <p:spPr>
          <a:xfrm>
            <a:off x="1596287" y="5735637"/>
            <a:ext cx="124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shouldn’t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FD69BC5-0D18-4663-829A-AE0F49FA50FB}"/>
              </a:ext>
            </a:extLst>
          </p:cNvPr>
          <p:cNvSpPr txBox="1"/>
          <p:nvPr/>
        </p:nvSpPr>
        <p:spPr>
          <a:xfrm>
            <a:off x="2393081" y="6244251"/>
            <a:ext cx="124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don’t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have</a:t>
            </a:r>
            <a:r>
              <a:rPr lang="hr-HR" sz="1400" dirty="0">
                <a:solidFill>
                  <a:srgbClr val="FF33CC"/>
                </a:solidFill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7656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11DF3-B67B-4D83-9CA6-CA56EBB84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EDBAB-2018-47A8-993F-ED815083E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D4B791-9509-4726-990D-FAE4EBC5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CF4950-86C0-43A3-8308-11B81C626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053" y="-30590"/>
            <a:ext cx="9408115" cy="68885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686C3FE-077C-43E9-9CAE-818035C1E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127" y="341313"/>
            <a:ext cx="1933575" cy="781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B7B80EE-D640-47F2-ADDC-2328280A5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64" y="1822943"/>
            <a:ext cx="5816412" cy="426635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1BE0036-8847-48E8-9A5C-58C6FE05F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649" y="930630"/>
            <a:ext cx="6102138" cy="515866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9D16CA73-192C-4ACA-95FC-A96162E11FD3}"/>
              </a:ext>
            </a:extLst>
          </p:cNvPr>
          <p:cNvSpPr txBox="1"/>
          <p:nvPr/>
        </p:nvSpPr>
        <p:spPr>
          <a:xfrm>
            <a:off x="461639" y="1994177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bully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B900ACF-384B-4230-81F7-B5A0C4F325EE}"/>
              </a:ext>
            </a:extLst>
          </p:cNvPr>
          <p:cNvSpPr txBox="1"/>
          <p:nvPr/>
        </p:nvSpPr>
        <p:spPr>
          <a:xfrm>
            <a:off x="2901051" y="2275316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put on </a:t>
            </a:r>
            <a:r>
              <a:rPr lang="hr-HR" sz="1600" dirty="0" err="1">
                <a:solidFill>
                  <a:srgbClr val="FF33CC"/>
                </a:solidFill>
              </a:rPr>
              <a:t>weight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22D09BB-5508-4BC1-A340-9AF73E211E24}"/>
              </a:ext>
            </a:extLst>
          </p:cNvPr>
          <p:cNvSpPr txBox="1"/>
          <p:nvPr/>
        </p:nvSpPr>
        <p:spPr>
          <a:xfrm>
            <a:off x="1135875" y="2723362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fatigue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694CAD0-4830-47C1-ACCD-36EC0EB6A080}"/>
              </a:ext>
            </a:extLst>
          </p:cNvPr>
          <p:cNvSpPr txBox="1"/>
          <p:nvPr/>
        </p:nvSpPr>
        <p:spPr>
          <a:xfrm>
            <a:off x="578623" y="3197447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food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1560060-1118-43BD-8EBF-CD01EE2A9C0D}"/>
              </a:ext>
            </a:extLst>
          </p:cNvPr>
          <p:cNvSpPr txBox="1"/>
          <p:nvPr/>
        </p:nvSpPr>
        <p:spPr>
          <a:xfrm>
            <a:off x="548098" y="3664734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bread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21FAAB3-D5C3-40D1-A636-E9700AABF4B0}"/>
              </a:ext>
            </a:extLst>
          </p:cNvPr>
          <p:cNvSpPr txBox="1"/>
          <p:nvPr/>
        </p:nvSpPr>
        <p:spPr>
          <a:xfrm>
            <a:off x="548097" y="4121736"/>
            <a:ext cx="524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No.  </a:t>
            </a:r>
            <a:r>
              <a:rPr lang="hr-HR" sz="1600" dirty="0" err="1">
                <a:solidFill>
                  <a:srgbClr val="FF33CC"/>
                </a:solidFill>
              </a:rPr>
              <a:t>It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means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that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got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lot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calories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9362FB7-5D0A-4200-8F5B-AB9ECC458E12}"/>
              </a:ext>
            </a:extLst>
          </p:cNvPr>
          <p:cNvSpPr txBox="1"/>
          <p:nvPr/>
        </p:nvSpPr>
        <p:spPr>
          <a:xfrm>
            <a:off x="548097" y="4574743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Unhappy</a:t>
            </a:r>
            <a:r>
              <a:rPr lang="hr-HR" sz="1600" dirty="0">
                <a:solidFill>
                  <a:srgbClr val="FF33CC"/>
                </a:solidFill>
              </a:rPr>
              <a:t>.  Očajan.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ED4AF91-F5E9-45E6-98F5-A15FC5B1E12D}"/>
              </a:ext>
            </a:extLst>
          </p:cNvPr>
          <p:cNvSpPr txBox="1"/>
          <p:nvPr/>
        </p:nvSpPr>
        <p:spPr>
          <a:xfrm>
            <a:off x="1150171" y="5033699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optional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25D5FD4-B4C3-472A-958F-A7FB014C1B0C}"/>
              </a:ext>
            </a:extLst>
          </p:cNvPr>
          <p:cNvSpPr txBox="1"/>
          <p:nvPr/>
        </p:nvSpPr>
        <p:spPr>
          <a:xfrm>
            <a:off x="2175977" y="5774431"/>
            <a:ext cx="56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ACE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B0B20B73-F742-44EC-B404-56995A92B349}"/>
              </a:ext>
            </a:extLst>
          </p:cNvPr>
          <p:cNvSpPr txBox="1"/>
          <p:nvPr/>
        </p:nvSpPr>
        <p:spPr>
          <a:xfrm>
            <a:off x="3204125" y="5769160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ELIGION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4111ACBD-28A4-4BC0-B8E5-BF3682A12C5A}"/>
              </a:ext>
            </a:extLst>
          </p:cNvPr>
          <p:cNvSpPr txBox="1"/>
          <p:nvPr/>
        </p:nvSpPr>
        <p:spPr>
          <a:xfrm>
            <a:off x="6404848" y="1122363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pursue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3B17893-E40D-4BE9-98E9-6C88525A79D4}"/>
              </a:ext>
            </a:extLst>
          </p:cNvPr>
          <p:cNvSpPr txBox="1"/>
          <p:nvPr/>
        </p:nvSpPr>
        <p:spPr>
          <a:xfrm>
            <a:off x="6404848" y="1630065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guidance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425485C5-B54E-4E92-9F62-479C172E2B6C}"/>
              </a:ext>
            </a:extLst>
          </p:cNvPr>
          <p:cNvSpPr txBox="1"/>
          <p:nvPr/>
        </p:nvSpPr>
        <p:spPr>
          <a:xfrm>
            <a:off x="8981010" y="1600200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guidance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4F8A5F0E-5D8F-4DBC-BD0C-079423103899}"/>
              </a:ext>
            </a:extLst>
          </p:cNvPr>
          <p:cNvSpPr txBox="1"/>
          <p:nvPr/>
        </p:nvSpPr>
        <p:spPr>
          <a:xfrm>
            <a:off x="6551863" y="2087478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entrance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D1691FB-CEB6-4E69-BE6A-2AA23D7FC061}"/>
              </a:ext>
            </a:extLst>
          </p:cNvPr>
          <p:cNvSpPr txBox="1"/>
          <p:nvPr/>
        </p:nvSpPr>
        <p:spPr>
          <a:xfrm>
            <a:off x="7674496" y="2599654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ACILITIES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48FC9545-F6E4-4B2B-BDB0-5202CD8E5EFD}"/>
              </a:ext>
            </a:extLst>
          </p:cNvPr>
          <p:cNvSpPr txBox="1"/>
          <p:nvPr/>
        </p:nvSpPr>
        <p:spPr>
          <a:xfrm>
            <a:off x="6952026" y="3066248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 put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danger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87651BC6-D7EE-45CC-92EF-5921A834F0BB}"/>
              </a:ext>
            </a:extLst>
          </p:cNvPr>
          <p:cNvSpPr/>
          <p:nvPr/>
        </p:nvSpPr>
        <p:spPr>
          <a:xfrm>
            <a:off x="6364509" y="3602038"/>
            <a:ext cx="1309987" cy="3012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BC6B10E7-5205-46BB-AD63-96B537394EAE}"/>
              </a:ext>
            </a:extLst>
          </p:cNvPr>
          <p:cNvSpPr/>
          <p:nvPr/>
        </p:nvSpPr>
        <p:spPr>
          <a:xfrm>
            <a:off x="7895378" y="3809907"/>
            <a:ext cx="528163" cy="36095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DD4BA62D-4240-41AB-BA4A-8073B6043990}"/>
              </a:ext>
            </a:extLst>
          </p:cNvPr>
          <p:cNvSpPr/>
          <p:nvPr/>
        </p:nvSpPr>
        <p:spPr>
          <a:xfrm>
            <a:off x="8867785" y="3576000"/>
            <a:ext cx="807394" cy="32342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8414CE0F-1835-417A-86A2-0266E533C612}"/>
              </a:ext>
            </a:extLst>
          </p:cNvPr>
          <p:cNvSpPr/>
          <p:nvPr/>
        </p:nvSpPr>
        <p:spPr>
          <a:xfrm>
            <a:off x="8365192" y="4287814"/>
            <a:ext cx="1009627" cy="32342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5F2B7112-8721-44FE-8428-175D19950294}"/>
              </a:ext>
            </a:extLst>
          </p:cNvPr>
          <p:cNvSpPr txBox="1"/>
          <p:nvPr/>
        </p:nvSpPr>
        <p:spPr>
          <a:xfrm>
            <a:off x="7208668" y="4744020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vocational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EEB9BE09-EC55-4247-A4CC-F8AC9C0B8281}"/>
              </a:ext>
            </a:extLst>
          </p:cNvPr>
          <p:cNvSpPr txBox="1"/>
          <p:nvPr/>
        </p:nvSpPr>
        <p:spPr>
          <a:xfrm>
            <a:off x="8151093" y="5221320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 </a:t>
            </a:r>
            <a:r>
              <a:rPr lang="hr-HR" sz="1600" dirty="0" err="1">
                <a:solidFill>
                  <a:srgbClr val="FF33CC"/>
                </a:solidFill>
              </a:rPr>
              <a:t>apply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20E15E41-0502-43F7-91DE-9877B406C554}"/>
              </a:ext>
            </a:extLst>
          </p:cNvPr>
          <p:cNvSpPr txBox="1"/>
          <p:nvPr/>
        </p:nvSpPr>
        <p:spPr>
          <a:xfrm>
            <a:off x="9696092" y="5696199"/>
            <a:ext cx="216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modified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11DF3-B67B-4D83-9CA6-CA56EBB84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EDBAB-2018-47A8-993F-ED815083E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D4B791-9509-4726-990D-FAE4EBC5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10ABC0-664E-4B2F-984A-529205289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1942" y="-49538"/>
            <a:ext cx="9408115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24C184C-4D0C-459F-85F8-03E68E9920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17"/>
          <a:stretch/>
        </p:blipFill>
        <p:spPr>
          <a:xfrm>
            <a:off x="489844" y="253447"/>
            <a:ext cx="3524250" cy="7768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0E7379E-E1BB-4799-BD5F-F9383A497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81" y="1614549"/>
            <a:ext cx="6232906" cy="47518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A04E557-F6A4-410D-A7D9-AF5BC7DC64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39" b="1"/>
          <a:stretch/>
        </p:blipFill>
        <p:spPr>
          <a:xfrm>
            <a:off x="6621982" y="641866"/>
            <a:ext cx="5478455" cy="488897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9EAE0143-499F-439B-BE52-032657A38DAA}"/>
              </a:ext>
            </a:extLst>
          </p:cNvPr>
          <p:cNvSpPr/>
          <p:nvPr/>
        </p:nvSpPr>
        <p:spPr>
          <a:xfrm>
            <a:off x="2554884" y="1883182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17AF915-C5E1-45B3-AA73-0C7C9588E357}"/>
              </a:ext>
            </a:extLst>
          </p:cNvPr>
          <p:cNvSpPr/>
          <p:nvPr/>
        </p:nvSpPr>
        <p:spPr>
          <a:xfrm>
            <a:off x="422335" y="2316163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437C33F1-EA5D-4E15-BDA2-1C214DCC61CF}"/>
              </a:ext>
            </a:extLst>
          </p:cNvPr>
          <p:cNvSpPr/>
          <p:nvPr/>
        </p:nvSpPr>
        <p:spPr>
          <a:xfrm>
            <a:off x="1524000" y="2810238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9C782CB7-7B38-4A14-87E4-788D7F537B53}"/>
              </a:ext>
            </a:extLst>
          </p:cNvPr>
          <p:cNvSpPr/>
          <p:nvPr/>
        </p:nvSpPr>
        <p:spPr>
          <a:xfrm>
            <a:off x="2554884" y="3261673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97802FF2-22D1-429F-8FCB-BF0B4914FC3C}"/>
              </a:ext>
            </a:extLst>
          </p:cNvPr>
          <p:cNvSpPr/>
          <p:nvPr/>
        </p:nvSpPr>
        <p:spPr>
          <a:xfrm>
            <a:off x="2554884" y="3715252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2AF0C63B-4ADC-420D-AF6B-6D8EFC40D074}"/>
              </a:ext>
            </a:extLst>
          </p:cNvPr>
          <p:cNvSpPr/>
          <p:nvPr/>
        </p:nvSpPr>
        <p:spPr>
          <a:xfrm>
            <a:off x="450877" y="4203662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7BBCBB18-5E2C-4574-91C0-32091A22655D}"/>
              </a:ext>
            </a:extLst>
          </p:cNvPr>
          <p:cNvSpPr/>
          <p:nvPr/>
        </p:nvSpPr>
        <p:spPr>
          <a:xfrm>
            <a:off x="1569856" y="4662007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75930BB5-A0AF-460C-B820-754E6121C75D}"/>
              </a:ext>
            </a:extLst>
          </p:cNvPr>
          <p:cNvSpPr/>
          <p:nvPr/>
        </p:nvSpPr>
        <p:spPr>
          <a:xfrm>
            <a:off x="2523687" y="5140857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1B651126-A7C6-4C53-A6C0-287FFAE53ADD}"/>
              </a:ext>
            </a:extLst>
          </p:cNvPr>
          <p:cNvSpPr/>
          <p:nvPr/>
        </p:nvSpPr>
        <p:spPr>
          <a:xfrm>
            <a:off x="2554884" y="5612383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9064C8EF-0A3C-44C5-8AF2-2FFA8670269C}"/>
              </a:ext>
            </a:extLst>
          </p:cNvPr>
          <p:cNvSpPr/>
          <p:nvPr/>
        </p:nvSpPr>
        <p:spPr>
          <a:xfrm>
            <a:off x="441999" y="6091161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E5ED95EC-B8B3-4F22-A8F1-75D91CBACE7F}"/>
              </a:ext>
            </a:extLst>
          </p:cNvPr>
          <p:cNvSpPr/>
          <p:nvPr/>
        </p:nvSpPr>
        <p:spPr>
          <a:xfrm>
            <a:off x="7975431" y="890705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A197F9C7-4B65-4E06-8578-253DC4614E67}"/>
              </a:ext>
            </a:extLst>
          </p:cNvPr>
          <p:cNvSpPr/>
          <p:nvPr/>
        </p:nvSpPr>
        <p:spPr>
          <a:xfrm>
            <a:off x="6870225" y="1350528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A1EE470D-F6FB-4919-BFCF-825B517652F5}"/>
              </a:ext>
            </a:extLst>
          </p:cNvPr>
          <p:cNvSpPr/>
          <p:nvPr/>
        </p:nvSpPr>
        <p:spPr>
          <a:xfrm>
            <a:off x="7975431" y="1818934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12E3F93F-4B65-4DE7-8CFA-97450E2EA66A}"/>
              </a:ext>
            </a:extLst>
          </p:cNvPr>
          <p:cNvSpPr/>
          <p:nvPr/>
        </p:nvSpPr>
        <p:spPr>
          <a:xfrm>
            <a:off x="9042888" y="2309599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F3D229F2-7AF4-493D-A336-F3B7FC731168}"/>
              </a:ext>
            </a:extLst>
          </p:cNvPr>
          <p:cNvSpPr/>
          <p:nvPr/>
        </p:nvSpPr>
        <p:spPr>
          <a:xfrm>
            <a:off x="9030240" y="2826100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EB1E6AF2-4CF3-47B5-8DDF-E2FC3C367A64}"/>
              </a:ext>
            </a:extLst>
          </p:cNvPr>
          <p:cNvSpPr/>
          <p:nvPr/>
        </p:nvSpPr>
        <p:spPr>
          <a:xfrm>
            <a:off x="7953905" y="3274444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6AA7E9D8-75E2-4FAB-99E8-02631F1E7CEA}"/>
              </a:ext>
            </a:extLst>
          </p:cNvPr>
          <p:cNvSpPr/>
          <p:nvPr/>
        </p:nvSpPr>
        <p:spPr>
          <a:xfrm>
            <a:off x="6881758" y="3789039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E3624EFE-EBC7-48B2-B62B-4A7E592DF1F8}"/>
              </a:ext>
            </a:extLst>
          </p:cNvPr>
          <p:cNvSpPr/>
          <p:nvPr/>
        </p:nvSpPr>
        <p:spPr>
          <a:xfrm>
            <a:off x="9026470" y="4281979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FD06F018-D9BD-4EC3-A6FE-7376DF0DE93E}"/>
              </a:ext>
            </a:extLst>
          </p:cNvPr>
          <p:cNvSpPr/>
          <p:nvPr/>
        </p:nvSpPr>
        <p:spPr>
          <a:xfrm>
            <a:off x="9004944" y="4769889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0DB17996-0234-411F-8D48-71F9297FB1F9}"/>
              </a:ext>
            </a:extLst>
          </p:cNvPr>
          <p:cNvSpPr/>
          <p:nvPr/>
        </p:nvSpPr>
        <p:spPr>
          <a:xfrm>
            <a:off x="8027363" y="5197165"/>
            <a:ext cx="273636" cy="27520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1" name="Slika 30">
            <a:hlinkClick r:id="rId9"/>
            <a:extLst>
              <a:ext uri="{FF2B5EF4-FFF2-40B4-BE49-F238E27FC236}">
                <a16:creationId xmlns:a16="http://schemas.microsoft.com/office/drawing/2014/main" id="{838402D4-7575-40DE-A664-BFBE6049AB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2888" y="5664430"/>
            <a:ext cx="2872759" cy="10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91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8</cp:revision>
  <dcterms:created xsi:type="dcterms:W3CDTF">2022-05-15T21:36:05Z</dcterms:created>
  <dcterms:modified xsi:type="dcterms:W3CDTF">2022-05-16T06:42:07Z</dcterms:modified>
</cp:coreProperties>
</file>